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10691813" cy="1511935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762">
          <p15:clr>
            <a:srgbClr val="A4A3A4"/>
          </p15:clr>
        </p15:guide>
        <p15:guide id="2" pos="3368">
          <p15:clr>
            <a:srgbClr val="A4A3A4"/>
          </p15:clr>
        </p15:guide>
        <p15:guide id="3" pos="454">
          <p15:clr>
            <a:srgbClr val="9AA0A6"/>
          </p15:clr>
        </p15:guide>
        <p15:guide id="4" orient="horz" pos="454">
          <p15:clr>
            <a:srgbClr val="9AA0A6"/>
          </p15:clr>
        </p15:guide>
        <p15:guide id="5" pos="6282">
          <p15:clr>
            <a:srgbClr val="9AA0A6"/>
          </p15:clr>
        </p15:guide>
        <p15:guide id="6" orient="horz" pos="9071">
          <p15:clr>
            <a:srgbClr val="9AA0A6"/>
          </p15:clr>
        </p15:guide>
        <p15:guide id="7" pos="4825">
          <p15:clr>
            <a:srgbClr val="9AA0A6"/>
          </p15:clr>
        </p15:guide>
        <p15:guide id="8" pos="1911">
          <p15:clr>
            <a:srgbClr val="9AA0A6"/>
          </p15:clr>
        </p15:guide>
        <p15:guide id="9" pos="4096">
          <p15:clr>
            <a:srgbClr val="9AA0A6"/>
          </p15:clr>
        </p15:guide>
        <p15:guide id="10" pos="2639">
          <p15:clr>
            <a:srgbClr val="9AA0A6"/>
          </p15:clr>
        </p15:guide>
        <p15:guide id="11" pos="1182">
          <p15:clr>
            <a:srgbClr val="9AA0A6"/>
          </p15:clr>
        </p15:guide>
        <p15:guide id="12" pos="5553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26A"/>
    <a:srgbClr val="004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A919E7A-7428-4B5F-933A-41B26F76D00B}">
  <a:tblStyle styleId="{2A919E7A-7428-4B5F-933A-41B26F76D0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496" y="24"/>
      </p:cViewPr>
      <p:guideLst>
        <p:guide orient="horz" pos="4762"/>
        <p:guide pos="3368"/>
        <p:guide pos="454"/>
        <p:guide orient="horz" pos="454"/>
        <p:guide pos="6282"/>
        <p:guide orient="horz" pos="9071"/>
        <p:guide pos="4825"/>
        <p:guide pos="1911"/>
        <p:guide pos="4096"/>
        <p:guide pos="2639"/>
        <p:guide pos="1182"/>
        <p:guide pos="55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Willmott" userId="bab68188-02b5-488f-aece-9b89c84ffd93" providerId="ADAL" clId="{E86CDC0B-B75A-4E68-A16E-4F0EE8532F92}"/>
    <pc:docChg chg="custSel modSld">
      <pc:chgData name="C Willmott" userId="bab68188-02b5-488f-aece-9b89c84ffd93" providerId="ADAL" clId="{E86CDC0B-B75A-4E68-A16E-4F0EE8532F92}" dt="2025-05-28T09:47:26.021" v="632" actId="6549"/>
      <pc:docMkLst>
        <pc:docMk/>
      </pc:docMkLst>
      <pc:sldChg chg="modSp mod">
        <pc:chgData name="C Willmott" userId="bab68188-02b5-488f-aece-9b89c84ffd93" providerId="ADAL" clId="{E86CDC0B-B75A-4E68-A16E-4F0EE8532F92}" dt="2025-05-28T09:47:26.021" v="632" actId="6549"/>
        <pc:sldMkLst>
          <pc:docMk/>
          <pc:sldMk cId="0" sldId="256"/>
        </pc:sldMkLst>
        <pc:graphicFrameChg chg="modGraphic">
          <ac:chgData name="C Willmott" userId="bab68188-02b5-488f-aece-9b89c84ffd93" providerId="ADAL" clId="{E86CDC0B-B75A-4E68-A16E-4F0EE8532F92}" dt="2025-05-28T09:47:26.021" v="632" actId="6549"/>
          <ac:graphicFrameMkLst>
            <pc:docMk/>
            <pc:sldMk cId="0" sldId="256"/>
            <ac:graphicFrameMk id="54" creationId="{00000000-0000-0000-0000-000000000000}"/>
          </ac:graphicFrameMkLst>
        </pc:graphicFrameChg>
        <pc:graphicFrameChg chg="modGraphic">
          <ac:chgData name="C Willmott" userId="bab68188-02b5-488f-aece-9b89c84ffd93" providerId="ADAL" clId="{E86CDC0B-B75A-4E68-A16E-4F0EE8532F92}" dt="2025-05-28T09:38:49.138" v="45" actId="20577"/>
          <ac:graphicFrameMkLst>
            <pc:docMk/>
            <pc:sldMk cId="0" sldId="256"/>
            <ac:graphicFrameMk id="57" creationId="{00000000-0000-0000-0000-000000000000}"/>
          </ac:graphicFrameMkLst>
        </pc:graphicFrameChg>
      </pc:sldChg>
    </pc:docChg>
  </pc:docChgLst>
  <pc:docChgLst>
    <pc:chgData name="C Willmott" userId="S::c.willmott@maidenerleghtrust.org::bab68188-02b5-488f-aece-9b89c84ffd93" providerId="AD" clId="Web-{9FC65423-72B8-09D9-FAAA-C0683F272CF4}"/>
    <pc:docChg chg="modSld">
      <pc:chgData name="C Willmott" userId="S::c.willmott@maidenerleghtrust.org::bab68188-02b5-488f-aece-9b89c84ffd93" providerId="AD" clId="Web-{9FC65423-72B8-09D9-FAAA-C0683F272CF4}" dt="2025-06-04T14:20:44.004" v="23"/>
      <pc:docMkLst>
        <pc:docMk/>
      </pc:docMkLst>
      <pc:sldChg chg="modSp">
        <pc:chgData name="C Willmott" userId="S::c.willmott@maidenerleghtrust.org::bab68188-02b5-488f-aece-9b89c84ffd93" providerId="AD" clId="Web-{9FC65423-72B8-09D9-FAAA-C0683F272CF4}" dt="2025-06-04T14:20:44.004" v="23"/>
        <pc:sldMkLst>
          <pc:docMk/>
          <pc:sldMk cId="0" sldId="256"/>
        </pc:sldMkLst>
        <pc:graphicFrameChg chg="mod modGraphic">
          <ac:chgData name="C Willmott" userId="S::c.willmott@maidenerleghtrust.org::bab68188-02b5-488f-aece-9b89c84ffd93" providerId="AD" clId="Web-{9FC65423-72B8-09D9-FAAA-C0683F272CF4}" dt="2025-06-04T14:20:44.004" v="23"/>
          <ac:graphicFrameMkLst>
            <pc:docMk/>
            <pc:sldMk cId="0" sldId="256"/>
            <ac:graphicFrameMk id="54" creationId="{00000000-0000-0000-0000-000000000000}"/>
          </ac:graphicFrameMkLst>
        </pc:graphicFrameChg>
      </pc:sldChg>
    </pc:docChg>
  </pc:docChgLst>
  <pc:docChgLst>
    <pc:chgData name="C Willmott" userId="bab68188-02b5-488f-aece-9b89c84ffd93" providerId="ADAL" clId="{512BBDEE-6A95-4410-AA47-2CC66A758E63}"/>
    <pc:docChg chg="modSld">
      <pc:chgData name="C Willmott" userId="bab68188-02b5-488f-aece-9b89c84ffd93" providerId="ADAL" clId="{512BBDEE-6A95-4410-AA47-2CC66A758E63}" dt="2025-06-06T13:07:44.289" v="16" actId="20577"/>
      <pc:docMkLst>
        <pc:docMk/>
      </pc:docMkLst>
      <pc:sldChg chg="modSp mod">
        <pc:chgData name="C Willmott" userId="bab68188-02b5-488f-aece-9b89c84ffd93" providerId="ADAL" clId="{512BBDEE-6A95-4410-AA47-2CC66A758E63}" dt="2025-06-06T13:07:44.289" v="16" actId="20577"/>
        <pc:sldMkLst>
          <pc:docMk/>
          <pc:sldMk cId="0" sldId="256"/>
        </pc:sldMkLst>
        <pc:graphicFrameChg chg="mod modGraphic">
          <ac:chgData name="C Willmott" userId="bab68188-02b5-488f-aece-9b89c84ffd93" providerId="ADAL" clId="{512BBDEE-6A95-4410-AA47-2CC66A758E63}" dt="2025-06-06T13:07:44.289" v="16" actId="20577"/>
          <ac:graphicFrameMkLst>
            <pc:docMk/>
            <pc:sldMk cId="0" sldId="256"/>
            <ac:graphicFrameMk id="5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6926" y="685800"/>
            <a:ext cx="242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rgbClr val="444746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To edit the document, please create a copy (File -&gt; Make a copy) or download the document to your device (File -&gt; Download -&gt; Microsoft PowerPoint).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2188777"/>
            <a:ext cx="9963000" cy="60339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ctr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8331286"/>
            <a:ext cx="9963000" cy="2330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6322709"/>
            <a:ext cx="9963000" cy="24747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9963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4677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3387853"/>
            <a:ext cx="4677000" cy="100431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1633260"/>
            <a:ext cx="3283500" cy="22215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4084913"/>
            <a:ext cx="3283500" cy="93462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1323276"/>
            <a:ext cx="7445700" cy="120255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1pPr>
            <a:lvl2pPr lvl="1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2pPr>
            <a:lvl3pPr lvl="2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3pPr>
            <a:lvl4pPr lvl="3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4pPr>
            <a:lvl5pPr lvl="4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5pPr>
            <a:lvl6pPr lvl="5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6pPr>
            <a:lvl7pPr lvl="6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7pPr>
            <a:lvl8pPr lvl="7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8pPr>
            <a:lvl9pPr lvl="8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367"/>
            <a:ext cx="5346000" cy="1512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60850" tIns="160850" rIns="160850" bIns="160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3625081"/>
            <a:ext cx="4730100" cy="43575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8240010"/>
            <a:ext cx="4730100" cy="36306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2128514"/>
            <a:ext cx="4486500" cy="10862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12436336"/>
            <a:ext cx="7014300" cy="17787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3251601"/>
            <a:ext cx="9963000" cy="5772000"/>
          </a:xfrm>
          <a:prstGeom prst="rect">
            <a:avLst/>
          </a:prstGeom>
        </p:spPr>
        <p:txBody>
          <a:bodyPr spcFirstLastPara="1" wrap="square" lIns="160850" tIns="160850" rIns="160850" bIns="160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100"/>
              <a:buNone/>
              <a:defRPr sz="21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9266383"/>
            <a:ext cx="9963000" cy="3823800"/>
          </a:xfrm>
          <a:prstGeom prst="rect">
            <a:avLst/>
          </a:prstGeom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ctr"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ctr"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1308210"/>
            <a:ext cx="9963000" cy="16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3387853"/>
            <a:ext cx="9963000" cy="100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t" anchorCtr="0">
            <a:normAutofit/>
          </a:bodyPr>
          <a:lstStyle>
            <a:lvl1pPr marL="457200" lvl="0" indent="-431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Char char="●"/>
              <a:defRPr sz="3200">
                <a:solidFill>
                  <a:schemeClr val="dk2"/>
                </a:solidFill>
              </a:defRPr>
            </a:lvl1pPr>
            <a:lvl2pPr marL="914400" lvl="1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2pPr>
            <a:lvl3pPr marL="1371600" lvl="2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3pPr>
            <a:lvl4pPr marL="1828800" lvl="3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4pPr>
            <a:lvl5pPr marL="2286000" lvl="4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5pPr>
            <a:lvl6pPr marL="2743200" lvl="5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6pPr>
            <a:lvl7pPr marL="3200400" lvl="6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7pPr>
            <a:lvl8pPr marL="3657600" lvl="7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○"/>
              <a:defRPr sz="2500">
                <a:solidFill>
                  <a:schemeClr val="dk2"/>
                </a:solidFill>
              </a:defRPr>
            </a:lvl8pPr>
            <a:lvl9pPr marL="4114800" lvl="8" indent="-387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■"/>
              <a:defRPr sz="25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13708144"/>
            <a:ext cx="641700" cy="11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850" tIns="160850" rIns="160850" bIns="160850" anchor="ctr" anchorCtr="0">
            <a:normAutofit/>
          </a:bodyPr>
          <a:lstStyle>
            <a:lvl1pPr lvl="0" algn="r">
              <a:buNone/>
              <a:defRPr sz="1800">
                <a:solidFill>
                  <a:schemeClr val="dk2"/>
                </a:solidFill>
              </a:defRPr>
            </a:lvl1pPr>
            <a:lvl2pPr lvl="1" algn="r">
              <a:buNone/>
              <a:defRPr sz="1800">
                <a:solidFill>
                  <a:schemeClr val="dk2"/>
                </a:solidFill>
              </a:defRPr>
            </a:lvl2pPr>
            <a:lvl3pPr lvl="2" algn="r">
              <a:buNone/>
              <a:defRPr sz="1800">
                <a:solidFill>
                  <a:schemeClr val="dk2"/>
                </a:solidFill>
              </a:defRPr>
            </a:lvl3pPr>
            <a:lvl4pPr lvl="3" algn="r">
              <a:buNone/>
              <a:defRPr sz="1800">
                <a:solidFill>
                  <a:schemeClr val="dk2"/>
                </a:solidFill>
              </a:defRPr>
            </a:lvl4pPr>
            <a:lvl5pPr lvl="4" algn="r">
              <a:buNone/>
              <a:defRPr sz="1800">
                <a:solidFill>
                  <a:schemeClr val="dk2"/>
                </a:solidFill>
              </a:defRPr>
            </a:lvl5pPr>
            <a:lvl6pPr lvl="5" algn="r">
              <a:buNone/>
              <a:defRPr sz="1800">
                <a:solidFill>
                  <a:schemeClr val="dk2"/>
                </a:solidFill>
              </a:defRPr>
            </a:lvl6pPr>
            <a:lvl7pPr lvl="6" algn="r">
              <a:buNone/>
              <a:defRPr sz="1800">
                <a:solidFill>
                  <a:schemeClr val="dk2"/>
                </a:solidFill>
              </a:defRPr>
            </a:lvl7pPr>
            <a:lvl8pPr lvl="7" algn="r">
              <a:buNone/>
              <a:defRPr sz="1800">
                <a:solidFill>
                  <a:schemeClr val="dk2"/>
                </a:solidFill>
              </a:defRPr>
            </a:lvl8pPr>
            <a:lvl9pPr lvl="8" algn="r">
              <a:buNone/>
              <a:defRPr sz="18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171967493"/>
              </p:ext>
            </p:extLst>
          </p:nvPr>
        </p:nvGraphicFramePr>
        <p:xfrm>
          <a:off x="719906" y="4980739"/>
          <a:ext cx="9252000" cy="8290174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925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687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 dirty="0">
                          <a:solidFill>
                            <a:schemeClr val="lt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YOU SAID</a:t>
                      </a:r>
                      <a:endParaRPr sz="2200" b="1" dirty="0">
                        <a:solidFill>
                          <a:schemeClr val="lt1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180000" marB="18000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2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8041">
                <a:tc>
                  <a:txBody>
                    <a:bodyPr/>
                    <a:lstStyle/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You don’t always follow the rules at school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You feel safe and happy at Cranbury College</a:t>
                      </a:r>
                    </a:p>
                    <a:p>
                      <a:pPr marL="359410" lvl="0" indent="-306705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School lunches could be better</a:t>
                      </a:r>
                      <a:r>
                        <a:rPr lang="en-GB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</a:rPr>
                        <a:t> at our Cranbury Road site</a:t>
                      </a:r>
                      <a:endParaRPr lang="en-GB" sz="2000" b="0" i="0" u="none" strike="noStrike" cap="none">
                        <a:solidFill>
                          <a:srgbClr val="000000"/>
                        </a:solidFill>
                        <a:latin typeface="Arial"/>
                        <a:ea typeface="Roboto"/>
                        <a:cs typeface="Roboto"/>
                        <a:sym typeface="Roboto"/>
                      </a:endParaRPr>
                    </a:p>
                    <a:p>
                      <a:pPr marL="5300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Roboto"/>
                        <a:buNone/>
                        <a:tabLst/>
                        <a:defRPr/>
                      </a:pPr>
                      <a:endParaRPr lang="en-GB" sz="2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360000" marB="36000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687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200" b="1" dirty="0">
                          <a:solidFill>
                            <a:schemeClr val="lt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WE DID</a:t>
                      </a:r>
                      <a:endParaRPr dirty="0">
                        <a:latin typeface="+mn-lt"/>
                      </a:endParaRPr>
                    </a:p>
                  </a:txBody>
                  <a:tcPr marL="360000" marR="360000" marT="180000" marB="18000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42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5045">
                <a:tc>
                  <a:txBody>
                    <a:bodyPr/>
                    <a:lstStyle/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will continue to make sure there are lots of opportunities for learning the importance of following rules built into all we do at Cranbury College</a:t>
                      </a:r>
                    </a:p>
                    <a:p>
                      <a:pPr marL="360000" lvl="0" indent="-307000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will continue to ensure that all students are safe and happy and we will listen to your views and opinions on how to keep developing this further</a:t>
                      </a:r>
                    </a:p>
                    <a:p>
                      <a:pPr marL="359410" lvl="0" indent="-306705" algn="l" rtl="0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ts val="2000"/>
                        <a:buFont typeface="Roboto"/>
                        <a:buAutoNum type="arabicPeriod"/>
                      </a:pPr>
                      <a:r>
                        <a:rPr lang="en-GB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We are looking at our lunch menu for next academic year </a:t>
                      </a:r>
                      <a:r>
                        <a:rPr lang="en-GB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</a:rPr>
                        <a:t>at Cranbury Road site </a:t>
                      </a:r>
                      <a:r>
                        <a:rPr lang="en-GB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</a:rPr>
                        <a:t>and</a:t>
                      </a:r>
                      <a:r>
                        <a:rPr lang="en-GB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Roboto"/>
                          <a:cs typeface="Roboto"/>
                          <a:sym typeface="Roboto"/>
                        </a:rPr>
                        <a:t> will be providing a hot meal each day with a dessert.  We will be getting your opinion this term about what these meals might be!</a:t>
                      </a:r>
                      <a:endParaRPr lang="en-GB" sz="2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360000" marR="360000" marT="360000" marB="36000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58359" y="948604"/>
            <a:ext cx="1313641" cy="3855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1470760874"/>
              </p:ext>
            </p:extLst>
          </p:nvPr>
        </p:nvGraphicFramePr>
        <p:xfrm>
          <a:off x="720000" y="1525200"/>
          <a:ext cx="9252000" cy="1639175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462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9175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Pupil Learning Experience and Wellbeing Survey</a:t>
                      </a:r>
                      <a:endParaRPr sz="3400" b="1" dirty="0">
                        <a:solidFill>
                          <a:schemeClr val="tx1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3497207008"/>
              </p:ext>
            </p:extLst>
          </p:nvPr>
        </p:nvGraphicFramePr>
        <p:xfrm>
          <a:off x="2146300" y="3164375"/>
          <a:ext cx="6512058" cy="1754325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2170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0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06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5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RESPONDENTS</a:t>
                      </a:r>
                      <a:endParaRPr sz="2000" b="1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RESPONSE RATE</a:t>
                      </a:r>
                      <a:endParaRPr sz="2000" b="1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 anchor="b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8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2</a:t>
                      </a:r>
                      <a:r>
                        <a:rPr lang="en-GB" sz="4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6</a:t>
                      </a:r>
                      <a:endParaRPr sz="4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4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600" b="1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48%</a:t>
                      </a:r>
                      <a:endParaRPr sz="4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720000" y="1101000"/>
            <a:ext cx="4626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+mn-lt"/>
                <a:ea typeface="Roboto"/>
                <a:cs typeface="Roboto"/>
                <a:sym typeface="Roboto"/>
              </a:rPr>
              <a:t>FEBRUARY/MARCH 2025</a:t>
            </a:r>
            <a:endParaRPr sz="12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660579338"/>
              </p:ext>
            </p:extLst>
          </p:nvPr>
        </p:nvGraphicFramePr>
        <p:xfrm>
          <a:off x="720000" y="13564750"/>
          <a:ext cx="9252000" cy="835250"/>
        </p:xfrm>
        <a:graphic>
          <a:graphicData uri="http://schemas.openxmlformats.org/drawingml/2006/table">
            <a:tbl>
              <a:tblPr>
                <a:noFill/>
                <a:tableStyleId>{2A919E7A-7428-4B5F-933A-41B26F76D00B}</a:tableStyleId>
              </a:tblPr>
              <a:tblGrid>
                <a:gridCol w="462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5250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b="1" dirty="0">
                          <a:solidFill>
                            <a:srgbClr val="01426A"/>
                          </a:solidFill>
                          <a:latin typeface="+mn-lt"/>
                          <a:ea typeface="Roboto"/>
                          <a:cs typeface="Roboto"/>
                          <a:sym typeface="Roboto"/>
                        </a:rPr>
                        <a:t>Thank you for your feedback!</a:t>
                      </a:r>
                      <a:endParaRPr sz="3600" b="1" dirty="0">
                        <a:solidFill>
                          <a:srgbClr val="01426A"/>
                        </a:solidFill>
                        <a:latin typeface="+mn-lt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7" name="x_x_x_x_image_0">
            <a:extLst>
              <a:ext uri="{FF2B5EF4-FFF2-40B4-BE49-F238E27FC236}">
                <a16:creationId xmlns:a16="http://schemas.microsoft.com/office/drawing/2014/main" id="{DD46B464-AA81-84C0-CF2E-A8A62A0A5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746" y="682775"/>
            <a:ext cx="154622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142E669E56664194999475BB402F48" ma:contentTypeVersion="14" ma:contentTypeDescription="Create a new document." ma:contentTypeScope="" ma:versionID="e5742d36d4cdad43b63b6c740d8d9223">
  <xsd:schema xmlns:xsd="http://www.w3.org/2001/XMLSchema" xmlns:xs="http://www.w3.org/2001/XMLSchema" xmlns:p="http://schemas.microsoft.com/office/2006/metadata/properties" xmlns:ns2="c82cc6ac-e1c8-41fc-91d3-1ffdeda6a90f" xmlns:ns3="323b33cd-442a-4b6a-a981-fa2b6e98baad" targetNamespace="http://schemas.microsoft.com/office/2006/metadata/properties" ma:root="true" ma:fieldsID="606d6a8937d37b47179a6cc660d7cb61" ns2:_="" ns3:_="">
    <xsd:import namespace="c82cc6ac-e1c8-41fc-91d3-1ffdeda6a90f"/>
    <xsd:import namespace="323b33cd-442a-4b6a-a981-fa2b6e98ba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2cc6ac-e1c8-41fc-91d3-1ffdeda6a9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b33cd-442a-4b6a-a981-fa2b6e98baad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7f96921-7806-40df-81b4-eea55a4964ab}" ma:internalName="TaxCatchAll" ma:showField="CatchAllData" ma:web="323b33cd-442a-4b6a-a981-fa2b6e98ba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82cc6ac-e1c8-41fc-91d3-1ffdeda6a90f">
      <Terms xmlns="http://schemas.microsoft.com/office/infopath/2007/PartnerControls"/>
    </lcf76f155ced4ddcb4097134ff3c332f>
    <TaxCatchAll xmlns="323b33cd-442a-4b6a-a981-fa2b6e98baad" xsi:nil="true"/>
  </documentManagement>
</p:properties>
</file>

<file path=customXml/itemProps1.xml><?xml version="1.0" encoding="utf-8"?>
<ds:datastoreItem xmlns:ds="http://schemas.openxmlformats.org/officeDocument/2006/customXml" ds:itemID="{C5F2A619-7DAD-4D2F-8662-2EA372ED30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2cc6ac-e1c8-41fc-91d3-1ffdeda6a90f"/>
    <ds:schemaRef ds:uri="323b33cd-442a-4b6a-a981-fa2b6e98ba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7306FD-3DEC-4178-B080-8A465FBB42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F44563-CC2A-4DF9-A695-EE776DCB479F}">
  <ds:schemaRefs>
    <ds:schemaRef ds:uri="http://schemas.microsoft.com/office/2006/metadata/properties"/>
    <ds:schemaRef ds:uri="http://schemas.microsoft.com/office/infopath/2007/PartnerControls"/>
    <ds:schemaRef ds:uri="c82cc6ac-e1c8-41fc-91d3-1ffdeda6a90f"/>
    <ds:schemaRef ds:uri="323b33cd-442a-4b6a-a981-fa2b6e98baa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181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Roboto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 Willmott</cp:lastModifiedBy>
  <cp:revision>7</cp:revision>
  <dcterms:modified xsi:type="dcterms:W3CDTF">2025-06-06T13:07:51Z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0x01010074142E669E56664194999475BB402F48</vt:lpwstr>
  </property>
  <property fmtid="{D5CDD505-2E9C-101B-9397-08002B2CF9AE}" pid="3" name="MediaServiceImageTags">
    <vt:lpwstr/>
  </property>
</Properties>
</file>